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625" autoAdjust="0"/>
    <p:restoredTop sz="94660"/>
  </p:normalViewPr>
  <p:slideViewPr>
    <p:cSldViewPr snapToGrid="0">
      <p:cViewPr>
        <p:scale>
          <a:sx n="76" d="100"/>
          <a:sy n="76" d="100"/>
        </p:scale>
        <p:origin x="63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xmlns="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xmlns="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xmlns="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xmlns="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xmlns="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xmlns="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xmlns="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xmlns="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xmlns="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xmlns="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xmlns="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xmlns="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xmlns="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xmlns="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xmlns="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xmlns="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xmlns="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xmlns="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xmlns="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xmlns="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xmlns="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xmlns="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xmlns="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xmlns="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xmlns="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xmlns="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xmlns="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xmlns="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xmlns="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785652"/>
            <a:chOff x="935467" y="1897092"/>
            <a:chExt cx="10319619" cy="3785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</a:t>
              </a:r>
              <a:r>
                <a:rPr lang="x-none" sz="4000"/>
                <a:t>&gt;  </a:t>
              </a:r>
              <a:r>
                <a:rPr lang="x-none" sz="4000" smtClean="0"/>
                <a:t>8</a:t>
              </a:r>
              <a:r>
                <a:rPr lang="en-US" sz="4000" dirty="0" smtClean="0"/>
                <a:t>8</a:t>
              </a:r>
              <a:r>
                <a:rPr lang="x-none" sz="4000" smtClean="0"/>
                <a:t>0</a:t>
              </a:r>
              <a:r>
                <a:rPr lang="x-none" sz="4000" dirty="0"/>
                <a:t>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Đ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xmlns="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xmlns="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xmlns="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xmlns="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xmlns="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xmlns="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xmlns="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xmlns="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xmlns="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xmlns="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xmlns="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xmlns="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xmlns="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xmlns="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xmlns="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xmlns="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xmlns="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xmlns="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xmlns="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xmlns="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xmlns="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xmlns="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xmlns="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xmlns="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xmlns="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xmlns="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xmlns="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xmlns="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xmlns="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xmlns="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xmlns="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xmlns="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xmlns="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xmlns="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xmlns="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xmlns="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xmlns="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xmlns="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xmlns="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xmlns="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xmlns="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xmlns="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xmlns="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xmlns="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xmlns="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xmlns="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xmlns="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xmlns="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xmlns="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xmlns="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xmlns="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xmlns="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xmlns="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xmlns="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xmlns="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xmlns="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xmlns="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xmlns="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xmlns="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xmlns="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xmlns="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xmlns="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xmlns="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xmlns="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xmlns="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xmlns="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xmlns="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xmlns="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xmlns="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xmlns="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xmlns="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xmlns="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xmlns="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xmlns="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xmlns="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xmlns="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xmlns="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xmlns="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xmlns="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xmlns="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xmlns="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xmlns="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xmlns="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xmlns="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xmlns="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xmlns="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xmlns="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xmlns="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xmlns="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xmlns="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xmlns="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xmlns="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xmlns="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xmlns="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xmlns="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xmlns="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xmlns="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xmlns="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xmlns="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xmlns="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xmlns="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xmlns="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xmlns="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xmlns="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xmlns="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xmlns="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xmlns="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xmlns="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xmlns="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xmlns="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xmlns="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xmlns="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xmlns="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xmlns="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xmlns="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xmlns="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xmlns="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xmlns="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xmlns="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xmlns="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xmlns="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xmlns="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xmlns="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xmlns="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xmlns="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xmlns="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xmlns="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xmlns="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xmlns="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xmlns="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xmlns="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xmlns="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xmlns="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xmlns="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xmlns="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xmlns="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xmlns="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xmlns="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xmlns="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xmlns="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xmlns="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xmlns="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xmlns="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xmlns="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xmlns="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xmlns="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xmlns="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xmlns="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xmlns="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xmlns="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xmlns="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xmlns="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xmlns="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xmlns="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439</Words>
  <Application>Microsoft Macintosh PowerPoint</Application>
  <PresentationFormat>Custom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140</cp:revision>
  <dcterms:created xsi:type="dcterms:W3CDTF">2021-06-02T01:34:28Z</dcterms:created>
  <dcterms:modified xsi:type="dcterms:W3CDTF">2024-03-04T04:26:35Z</dcterms:modified>
</cp:coreProperties>
</file>